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71" r:id="rId6"/>
    <p:sldId id="260" r:id="rId7"/>
    <p:sldId id="272" r:id="rId8"/>
    <p:sldId id="261" r:id="rId9"/>
    <p:sldId id="273" r:id="rId10"/>
    <p:sldId id="264" r:id="rId11"/>
    <p:sldId id="274" r:id="rId12"/>
    <p:sldId id="281" r:id="rId13"/>
    <p:sldId id="282" r:id="rId14"/>
    <p:sldId id="283" r:id="rId15"/>
    <p:sldId id="284" r:id="rId16"/>
    <p:sldId id="266" r:id="rId17"/>
    <p:sldId id="275" r:id="rId18"/>
    <p:sldId id="270" r:id="rId19"/>
    <p:sldId id="276" r:id="rId20"/>
    <p:sldId id="267" r:id="rId21"/>
    <p:sldId id="277" r:id="rId22"/>
    <p:sldId id="262" r:id="rId23"/>
    <p:sldId id="278" r:id="rId24"/>
    <p:sldId id="268" r:id="rId25"/>
    <p:sldId id="279" r:id="rId26"/>
    <p:sldId id="263" r:id="rId27"/>
    <p:sldId id="280" r:id="rId28"/>
    <p:sldId id="265" r:id="rId29"/>
    <p:sldId id="269" r:id="rId30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</p:showPr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2759" autoAdjust="0"/>
    <p:restoredTop sz="94660"/>
  </p:normalViewPr>
  <p:slideViewPr>
    <p:cSldViewPr>
      <p:cViewPr varScale="1">
        <p:scale>
          <a:sx n="64" d="100"/>
          <a:sy n="64" d="100"/>
        </p:scale>
        <p:origin x="-1596" y="-10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DB33C7-415E-42E8-AD4A-BECDF43DBF02}" type="datetimeFigureOut">
              <a:rPr lang="ru-RU" smtClean="0"/>
              <a:pPr/>
              <a:t>11.12.2024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897C1C-B84B-49BD-A30F-5E8A57E03284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DB33C7-415E-42E8-AD4A-BECDF43DBF02}" type="datetimeFigureOut">
              <a:rPr lang="ru-RU" smtClean="0"/>
              <a:pPr/>
              <a:t>11.12.2024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897C1C-B84B-49BD-A30F-5E8A57E03284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DB33C7-415E-42E8-AD4A-BECDF43DBF02}" type="datetimeFigureOut">
              <a:rPr lang="ru-RU" smtClean="0"/>
              <a:pPr/>
              <a:t>11.12.2024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897C1C-B84B-49BD-A30F-5E8A57E03284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DB33C7-415E-42E8-AD4A-BECDF43DBF02}" type="datetimeFigureOut">
              <a:rPr lang="ru-RU" smtClean="0"/>
              <a:pPr/>
              <a:t>11.12.2024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897C1C-B84B-49BD-A30F-5E8A57E03284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DB33C7-415E-42E8-AD4A-BECDF43DBF02}" type="datetimeFigureOut">
              <a:rPr lang="ru-RU" smtClean="0"/>
              <a:pPr/>
              <a:t>11.12.2024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897C1C-B84B-49BD-A30F-5E8A57E03284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DB33C7-415E-42E8-AD4A-BECDF43DBF02}" type="datetimeFigureOut">
              <a:rPr lang="ru-RU" smtClean="0"/>
              <a:pPr/>
              <a:t>11.12.2024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897C1C-B84B-49BD-A30F-5E8A57E03284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DB33C7-415E-42E8-AD4A-BECDF43DBF02}" type="datetimeFigureOut">
              <a:rPr lang="ru-RU" smtClean="0"/>
              <a:pPr/>
              <a:t>11.12.2024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897C1C-B84B-49BD-A30F-5E8A57E03284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DB33C7-415E-42E8-AD4A-BECDF43DBF02}" type="datetimeFigureOut">
              <a:rPr lang="ru-RU" smtClean="0"/>
              <a:pPr/>
              <a:t>11.12.2024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897C1C-B84B-49BD-A30F-5E8A57E03284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DB33C7-415E-42E8-AD4A-BECDF43DBF02}" type="datetimeFigureOut">
              <a:rPr lang="ru-RU" smtClean="0"/>
              <a:pPr/>
              <a:t>11.12.2024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897C1C-B84B-49BD-A30F-5E8A57E03284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DB33C7-415E-42E8-AD4A-BECDF43DBF02}" type="datetimeFigureOut">
              <a:rPr lang="ru-RU" smtClean="0"/>
              <a:pPr/>
              <a:t>11.12.2024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897C1C-B84B-49BD-A30F-5E8A57E03284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DB33C7-415E-42E8-AD4A-BECDF43DBF02}" type="datetimeFigureOut">
              <a:rPr lang="ru-RU" smtClean="0"/>
              <a:pPr/>
              <a:t>11.12.2024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897C1C-B84B-49BD-A30F-5E8A57E03284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 l="-6000" r="-6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EDB33C7-415E-42E8-AD4A-BECDF43DBF02}" type="datetimeFigureOut">
              <a:rPr lang="ru-RU" smtClean="0"/>
              <a:pPr/>
              <a:t>11.12.2024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C897C1C-B84B-49BD-A30F-5E8A57E03284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785795"/>
            <a:ext cx="7772400" cy="857255"/>
          </a:xfrm>
        </p:spPr>
        <p:txBody>
          <a:bodyPr>
            <a:normAutofit/>
          </a:bodyPr>
          <a:lstStyle/>
          <a:p>
            <a:r>
              <a:rPr lang="ru-RU" sz="18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Муниципальное дошкольное образовательное учреждение </a:t>
            </a:r>
            <a:br>
              <a:rPr lang="ru-RU" sz="18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18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«Детский сад № 178 Краснооктябрьского района Волгограда»</a:t>
            </a:r>
            <a:endParaRPr lang="ru-RU" sz="1800" b="1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785786" y="1857364"/>
            <a:ext cx="7929618" cy="4429156"/>
          </a:xfrm>
        </p:spPr>
        <p:txBody>
          <a:bodyPr>
            <a:normAutofit/>
          </a:bodyPr>
          <a:lstStyle/>
          <a:p>
            <a:endParaRPr lang="ru-RU" b="1" dirty="0" smtClean="0">
              <a:solidFill>
                <a:srgbClr val="7030A0"/>
              </a:solidFill>
              <a:latin typeface="Times New Roman" pitchFamily="18" charset="0"/>
              <a:cs typeface="Times New Roman" pitchFamily="18" charset="0"/>
            </a:endParaRPr>
          </a:p>
          <a:p>
            <a:r>
              <a:rPr lang="ru-RU" b="1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Интерактивная </a:t>
            </a:r>
            <a:r>
              <a:rPr lang="ru-RU" b="1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дидактическая игра</a:t>
            </a:r>
          </a:p>
          <a:p>
            <a:r>
              <a:rPr lang="ru-RU" b="1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по развитию речи детей с ЗПР</a:t>
            </a:r>
          </a:p>
          <a:p>
            <a:r>
              <a:rPr lang="ru-RU" b="1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«Назови одним словом»</a:t>
            </a:r>
          </a:p>
          <a:p>
            <a:pPr algn="r"/>
            <a:endParaRPr lang="ru-RU" sz="1900" b="1" dirty="0">
              <a:solidFill>
                <a:srgbClr val="7030A0"/>
              </a:solidFill>
              <a:latin typeface="Times New Roman" pitchFamily="18" charset="0"/>
              <a:cs typeface="Times New Roman" pitchFamily="18" charset="0"/>
            </a:endParaRPr>
          </a:p>
          <a:p>
            <a:pPr algn="r"/>
            <a:endParaRPr lang="ru-RU" sz="1800" b="1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 algn="r"/>
            <a:r>
              <a:rPr lang="ru-RU" sz="1800" b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Подготовила</a:t>
            </a:r>
            <a:r>
              <a:rPr lang="ru-RU" sz="18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: </a:t>
            </a:r>
            <a:endParaRPr lang="ru-RU" sz="1800" b="1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 algn="r"/>
            <a:r>
              <a:rPr lang="ru-RU" sz="18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Иванова </a:t>
            </a:r>
            <a:r>
              <a:rPr lang="ru-RU" sz="1800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Е</a:t>
            </a:r>
            <a:r>
              <a:rPr lang="ru-RU" sz="18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лена </a:t>
            </a:r>
            <a:r>
              <a:rPr lang="ru-RU" sz="1800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В</a:t>
            </a:r>
            <a:r>
              <a:rPr lang="ru-RU" sz="18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икторовна, </a:t>
            </a:r>
          </a:p>
          <a:p>
            <a:pPr algn="r"/>
            <a:r>
              <a:rPr lang="ru-RU" sz="18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старший </a:t>
            </a:r>
            <a:r>
              <a:rPr lang="ru-RU" sz="18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воспитатель</a:t>
            </a:r>
            <a:endParaRPr lang="ru-RU" sz="1800" b="1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ransition advTm="5719"/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857232"/>
            <a:ext cx="8229600" cy="2071702"/>
          </a:xfrm>
        </p:spPr>
        <p:txBody>
          <a:bodyPr>
            <a:noAutofit/>
          </a:bodyPr>
          <a:lstStyle/>
          <a:p>
            <a:pPr algn="just"/>
            <a:r>
              <a:rPr lang="ru-RU" sz="28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Игра предназначена для детей с ЗПР 5-7 лет.</a:t>
            </a:r>
            <a:br>
              <a:rPr lang="ru-RU" sz="28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6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6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8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Цель игры: </a:t>
            </a:r>
            <a:r>
              <a:rPr lang="ru-RU" sz="28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закрепление знаний об окружающих  предметах.</a:t>
            </a:r>
            <a:endParaRPr lang="ru-RU" sz="2800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3000372"/>
            <a:ext cx="8229600" cy="3125791"/>
          </a:xfrm>
        </p:spPr>
        <p:txBody>
          <a:bodyPr>
            <a:normAutofit lnSpcReduction="10000"/>
          </a:bodyPr>
          <a:lstStyle/>
          <a:p>
            <a:pPr>
              <a:buNone/>
            </a:pPr>
            <a:r>
              <a:rPr lang="ru-RU" sz="28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Задачи: </a:t>
            </a:r>
            <a:r>
              <a:rPr lang="ru-RU" sz="28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8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8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- закреплять умение классифицировать и обобщать предметы; </a:t>
            </a:r>
          </a:p>
          <a:p>
            <a:pPr>
              <a:buNone/>
            </a:pPr>
            <a:r>
              <a:rPr lang="ru-RU" sz="28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	- развивать логическое мышление, память, внимание, речь; </a:t>
            </a:r>
          </a:p>
          <a:p>
            <a:pPr>
              <a:buNone/>
            </a:pPr>
            <a:r>
              <a:rPr lang="ru-RU" sz="28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	- обогащать словарный запас.</a:t>
            </a:r>
            <a:r>
              <a:rPr lang="ru-RU" sz="2800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800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</a:br>
            <a:endParaRPr lang="ru-RU" sz="2800" dirty="0">
              <a:solidFill>
                <a:srgbClr val="7030A0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ransition advTm="5406"/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14356"/>
            <a:ext cx="8229600" cy="1000132"/>
          </a:xfrm>
        </p:spPr>
        <p:txBody>
          <a:bodyPr>
            <a:normAutofit/>
          </a:bodyPr>
          <a:lstStyle/>
          <a:p>
            <a:r>
              <a:rPr lang="ru-RU" sz="32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Ход игры:</a:t>
            </a:r>
            <a:endParaRPr lang="ru-RU" sz="3200" b="1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28596" y="1785926"/>
            <a:ext cx="8229600" cy="4071966"/>
          </a:xfrm>
        </p:spPr>
        <p:txBody>
          <a:bodyPr>
            <a:normAutofit fontScale="92500"/>
          </a:bodyPr>
          <a:lstStyle/>
          <a:p>
            <a:pPr algn="just">
              <a:buNone/>
            </a:pPr>
            <a:r>
              <a:rPr lang="ru-RU" dirty="0" smtClean="0"/>
              <a:t>	</a:t>
            </a:r>
            <a:r>
              <a:rPr lang="ru-RU" sz="30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Детям предлагается выделить общий признак, который охватывает всё множество объектов наблюдения, и назвать предметы одним словом. Игру можно использовать при изучении нового материала, повторения и закрепления пройденного. Решая элементарную логическую задачу на классификацию, ребенок называет обобщающее слово и сравнивает свой ответ с появившимся словом. </a:t>
            </a:r>
          </a:p>
          <a:p>
            <a:endParaRPr lang="ru-RU" dirty="0"/>
          </a:p>
        </p:txBody>
      </p:sp>
    </p:spTree>
  </p:cSld>
  <p:clrMapOvr>
    <a:masterClrMapping/>
  </p:clrMapOvr>
  <p:transition advTm="6953"/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428604"/>
            <a:ext cx="8229600" cy="1143008"/>
          </a:xfrm>
        </p:spPr>
        <p:txBody>
          <a:bodyPr>
            <a:normAutofit/>
          </a:bodyPr>
          <a:lstStyle/>
          <a:p>
            <a:r>
              <a:rPr lang="ru-RU" sz="3600" b="1" i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Назови одним словом</a:t>
            </a:r>
            <a:endParaRPr lang="ru-RU" sz="3600" b="1" i="1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4" name="Содержимое 3" descr="Игрушки.jpg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373823" y="1600200"/>
            <a:ext cx="6396354" cy="4525963"/>
          </a:xfrm>
        </p:spPr>
      </p:pic>
    </p:spTree>
  </p:cSld>
  <p:clrMapOvr>
    <a:masterClrMapping/>
  </p:clrMapOvr>
  <p:transition advTm="5594"/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1214422"/>
            <a:ext cx="8229600" cy="3857652"/>
          </a:xfrm>
        </p:spPr>
        <p:txBody>
          <a:bodyPr>
            <a:normAutofit/>
          </a:bodyPr>
          <a:lstStyle/>
          <a:p>
            <a:r>
              <a:rPr lang="ru-RU" sz="5400" b="1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Игрушки</a:t>
            </a:r>
            <a:endParaRPr lang="ru-RU" sz="5400" b="1" dirty="0">
              <a:solidFill>
                <a:srgbClr val="7030A0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ransition advTm="3156"/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571480"/>
            <a:ext cx="8229600" cy="1071570"/>
          </a:xfrm>
        </p:spPr>
        <p:txBody>
          <a:bodyPr>
            <a:normAutofit/>
          </a:bodyPr>
          <a:lstStyle/>
          <a:p>
            <a:r>
              <a:rPr lang="ru-RU" sz="3600" b="1" i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Назови одним словом</a:t>
            </a:r>
            <a:endParaRPr lang="ru-RU" sz="3600" dirty="0"/>
          </a:p>
        </p:txBody>
      </p:sp>
      <p:pic>
        <p:nvPicPr>
          <p:cNvPr id="4" name="Содержимое 3" descr="Овощи.jpg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714500" y="1843881"/>
            <a:ext cx="5715000" cy="4038600"/>
          </a:xfrm>
        </p:spPr>
      </p:pic>
    </p:spTree>
  </p:cSld>
  <p:clrMapOvr>
    <a:masterClrMapping/>
  </p:clrMapOvr>
  <p:transition advTm="6141"/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28596" y="1714488"/>
            <a:ext cx="8229600" cy="2286016"/>
          </a:xfrm>
        </p:spPr>
        <p:txBody>
          <a:bodyPr>
            <a:normAutofit/>
          </a:bodyPr>
          <a:lstStyle/>
          <a:p>
            <a:r>
              <a:rPr lang="ru-RU" sz="5400" b="1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Овощи</a:t>
            </a:r>
            <a:endParaRPr lang="ru-RU" sz="5400" b="1" dirty="0">
              <a:solidFill>
                <a:srgbClr val="7030A0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ransition advTm="3562"/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14356"/>
            <a:ext cx="8229600" cy="703282"/>
          </a:xfrm>
        </p:spPr>
        <p:txBody>
          <a:bodyPr>
            <a:normAutofit/>
          </a:bodyPr>
          <a:lstStyle/>
          <a:p>
            <a:r>
              <a:rPr lang="ru-RU" sz="3600" b="1" i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Назови одним словом</a:t>
            </a:r>
            <a:endParaRPr lang="ru-RU" sz="3600" dirty="0"/>
          </a:p>
        </p:txBody>
      </p:sp>
      <p:pic>
        <p:nvPicPr>
          <p:cNvPr id="10" name="Содержимое 9" descr="фрукты 4.jpg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000232" y="1428736"/>
            <a:ext cx="5286412" cy="4668839"/>
          </a:xfrm>
        </p:spPr>
      </p:pic>
    </p:spTree>
  </p:cSld>
  <p:clrMapOvr>
    <a:masterClrMapping/>
  </p:clrMapOvr>
  <p:transition advTm="5610"/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1571612"/>
            <a:ext cx="8229600" cy="3000396"/>
          </a:xfrm>
        </p:spPr>
        <p:txBody>
          <a:bodyPr>
            <a:normAutofit/>
          </a:bodyPr>
          <a:lstStyle/>
          <a:p>
            <a:r>
              <a:rPr lang="ru-RU" sz="5400" b="1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Фрукты</a:t>
            </a:r>
            <a:endParaRPr lang="ru-RU" sz="5400" b="1" dirty="0">
              <a:solidFill>
                <a:srgbClr val="7030A0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ransition advTm="3110"/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sz="3600" b="1" i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3600" b="1" i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4000" b="1" i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Назови одним словом</a:t>
            </a:r>
            <a:endParaRPr lang="ru-RU" sz="4000" dirty="0"/>
          </a:p>
        </p:txBody>
      </p:sp>
      <p:pic>
        <p:nvPicPr>
          <p:cNvPr id="4" name="Содержимое 3" descr="Домашние животные.jpg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428860" y="1571612"/>
            <a:ext cx="4071966" cy="4625989"/>
          </a:xfrm>
        </p:spPr>
      </p:pic>
    </p:spTree>
  </p:cSld>
  <p:clrMapOvr>
    <a:masterClrMapping/>
  </p:clrMapOvr>
  <p:transition advTm="5610"/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1214422"/>
            <a:ext cx="8229600" cy="3357586"/>
          </a:xfrm>
        </p:spPr>
        <p:txBody>
          <a:bodyPr>
            <a:normAutofit/>
          </a:bodyPr>
          <a:lstStyle/>
          <a:p>
            <a:r>
              <a:rPr lang="ru-RU" sz="5400" b="1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Домашние животные</a:t>
            </a:r>
            <a:endParaRPr lang="ru-RU" sz="5400" b="1" dirty="0">
              <a:solidFill>
                <a:srgbClr val="7030A0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ransition advTm="3500"/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571480"/>
            <a:ext cx="8229600" cy="846158"/>
          </a:xfrm>
        </p:spPr>
        <p:txBody>
          <a:bodyPr>
            <a:normAutofit/>
          </a:bodyPr>
          <a:lstStyle/>
          <a:p>
            <a:r>
              <a:rPr lang="ru-RU" sz="3600" b="1" i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Назови одним словом</a:t>
            </a:r>
            <a:endParaRPr lang="ru-RU" sz="3600" dirty="0"/>
          </a:p>
        </p:txBody>
      </p:sp>
      <p:pic>
        <p:nvPicPr>
          <p:cNvPr id="4" name="Содержимое 3" descr="Дикие животные.jpg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447568" y="1600200"/>
            <a:ext cx="6248864" cy="4525963"/>
          </a:xfrm>
        </p:spPr>
      </p:pic>
    </p:spTree>
  </p:cSld>
  <p:clrMapOvr>
    <a:masterClrMapping/>
  </p:clrMapOvr>
  <p:transition advTm="5391"/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1357298"/>
            <a:ext cx="8229600" cy="3071834"/>
          </a:xfrm>
        </p:spPr>
        <p:txBody>
          <a:bodyPr>
            <a:normAutofit/>
          </a:bodyPr>
          <a:lstStyle/>
          <a:p>
            <a:r>
              <a:rPr lang="ru-RU" sz="5400" b="1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Дикие животные</a:t>
            </a:r>
            <a:endParaRPr lang="ru-RU" sz="5400" b="1" dirty="0">
              <a:solidFill>
                <a:srgbClr val="7030A0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ransition advTm="3984"/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642918"/>
            <a:ext cx="8229600" cy="774720"/>
          </a:xfrm>
        </p:spPr>
        <p:txBody>
          <a:bodyPr>
            <a:normAutofit/>
          </a:bodyPr>
          <a:lstStyle/>
          <a:p>
            <a:r>
              <a:rPr lang="ru-RU" sz="3600" b="1" i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Назови одним словом</a:t>
            </a:r>
            <a:endParaRPr lang="ru-RU" sz="3600" dirty="0"/>
          </a:p>
        </p:txBody>
      </p:sp>
      <p:pic>
        <p:nvPicPr>
          <p:cNvPr id="10" name="Содержимое 9" descr="Зимующие птицы 2.jpg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285852" y="1428736"/>
            <a:ext cx="6572296" cy="4286280"/>
          </a:xfrm>
        </p:spPr>
      </p:pic>
    </p:spTree>
  </p:cSld>
  <p:clrMapOvr>
    <a:masterClrMapping/>
  </p:clrMapOvr>
  <p:transition advTm="6031"/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00034" y="1500174"/>
            <a:ext cx="8229600" cy="3143272"/>
          </a:xfrm>
        </p:spPr>
        <p:txBody>
          <a:bodyPr>
            <a:normAutofit/>
          </a:bodyPr>
          <a:lstStyle/>
          <a:p>
            <a:r>
              <a:rPr lang="ru-RU" sz="5400" b="1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Зимующие птицы</a:t>
            </a:r>
            <a:endParaRPr lang="ru-RU" sz="5400" b="1" dirty="0">
              <a:solidFill>
                <a:srgbClr val="7030A0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ransition advTm="4594"/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571480"/>
            <a:ext cx="8229600" cy="846158"/>
          </a:xfrm>
        </p:spPr>
        <p:txBody>
          <a:bodyPr>
            <a:normAutofit/>
          </a:bodyPr>
          <a:lstStyle/>
          <a:p>
            <a:r>
              <a:rPr lang="ru-RU" sz="3600" b="1" i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Назови одним словом</a:t>
            </a:r>
            <a:endParaRPr lang="ru-RU" sz="3600" dirty="0"/>
          </a:p>
        </p:txBody>
      </p:sp>
      <p:pic>
        <p:nvPicPr>
          <p:cNvPr id="4" name="Содержимое 3" descr="Деревья.jpg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365346" y="1600200"/>
            <a:ext cx="6413308" cy="4525963"/>
          </a:xfrm>
        </p:spPr>
      </p:pic>
    </p:spTree>
  </p:cSld>
  <p:clrMapOvr>
    <a:masterClrMapping/>
  </p:clrMapOvr>
  <p:transition advTm="5984"/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1142984"/>
            <a:ext cx="8229600" cy="3143272"/>
          </a:xfrm>
        </p:spPr>
        <p:txBody>
          <a:bodyPr>
            <a:normAutofit/>
          </a:bodyPr>
          <a:lstStyle/>
          <a:p>
            <a:r>
              <a:rPr lang="ru-RU" sz="5400" b="1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Деревья</a:t>
            </a:r>
            <a:endParaRPr lang="ru-RU" sz="5400" b="1" dirty="0">
              <a:solidFill>
                <a:srgbClr val="7030A0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ransition advTm="4234"/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642918"/>
            <a:ext cx="8229600" cy="774720"/>
          </a:xfrm>
        </p:spPr>
        <p:txBody>
          <a:bodyPr>
            <a:normAutofit/>
          </a:bodyPr>
          <a:lstStyle/>
          <a:p>
            <a:r>
              <a:rPr lang="ru-RU" sz="3600" b="1" i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Назови одним словом</a:t>
            </a:r>
            <a:endParaRPr lang="ru-RU" sz="3600" dirty="0"/>
          </a:p>
        </p:txBody>
      </p:sp>
      <p:pic>
        <p:nvPicPr>
          <p:cNvPr id="4" name="Содержимое 3" descr="Насекомые.jpg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788541" y="1600200"/>
            <a:ext cx="7566918" cy="4525963"/>
          </a:xfrm>
        </p:spPr>
      </p:pic>
    </p:spTree>
  </p:cSld>
  <p:clrMapOvr>
    <a:masterClrMapping/>
  </p:clrMapOvr>
  <p:transition advTm="5938"/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28596" y="1500174"/>
            <a:ext cx="8229600" cy="3143264"/>
          </a:xfrm>
        </p:spPr>
        <p:txBody>
          <a:bodyPr>
            <a:normAutofit/>
          </a:bodyPr>
          <a:lstStyle/>
          <a:p>
            <a:r>
              <a:rPr lang="ru-RU" sz="5400" b="1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Насекомые</a:t>
            </a:r>
            <a:endParaRPr lang="ru-RU" sz="5400" b="1" dirty="0">
              <a:solidFill>
                <a:srgbClr val="7030A0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ransition advTm="4000"/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642918"/>
            <a:ext cx="8229600" cy="774720"/>
          </a:xfrm>
        </p:spPr>
        <p:txBody>
          <a:bodyPr>
            <a:normAutofit/>
          </a:bodyPr>
          <a:lstStyle/>
          <a:p>
            <a:r>
              <a:rPr lang="ru-RU" sz="3600" b="1" i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Назови одним словом</a:t>
            </a:r>
            <a:endParaRPr lang="ru-RU" sz="3600" dirty="0"/>
          </a:p>
        </p:txBody>
      </p:sp>
      <p:pic>
        <p:nvPicPr>
          <p:cNvPr id="8" name="Содержимое 7" descr="Транспорт 2.png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428728" y="1357298"/>
            <a:ext cx="6429420" cy="4929222"/>
          </a:xfrm>
        </p:spPr>
      </p:pic>
    </p:spTree>
  </p:cSld>
  <p:clrMapOvr>
    <a:masterClrMapping/>
  </p:clrMapOvr>
  <p:transition advTm="6172"/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1571612"/>
            <a:ext cx="8229600" cy="3071834"/>
          </a:xfrm>
        </p:spPr>
        <p:txBody>
          <a:bodyPr>
            <a:normAutofit/>
          </a:bodyPr>
          <a:lstStyle/>
          <a:p>
            <a:r>
              <a:rPr lang="ru-RU" sz="5400" b="1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Транспорт</a:t>
            </a:r>
            <a:endParaRPr lang="ru-RU" sz="5400" b="1" dirty="0">
              <a:solidFill>
                <a:srgbClr val="7030A0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ransition advTm="3906"/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642918"/>
            <a:ext cx="8229600" cy="928694"/>
          </a:xfrm>
        </p:spPr>
        <p:txBody>
          <a:bodyPr>
            <a:normAutofit/>
          </a:bodyPr>
          <a:lstStyle/>
          <a:p>
            <a:r>
              <a:rPr lang="ru-RU" sz="3600" b="1" i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Назови одним словом</a:t>
            </a:r>
            <a:endParaRPr lang="ru-RU" sz="3600" dirty="0"/>
          </a:p>
        </p:txBody>
      </p:sp>
      <p:pic>
        <p:nvPicPr>
          <p:cNvPr id="4" name="Содержимое 3" descr="Одежда.jpg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785918" y="1500174"/>
            <a:ext cx="5429288" cy="4625989"/>
          </a:xfrm>
        </p:spPr>
      </p:pic>
    </p:spTree>
  </p:cSld>
  <p:clrMapOvr>
    <a:masterClrMapping/>
  </p:clrMapOvr>
  <p:transition advTm="6344"/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71472" y="1285860"/>
            <a:ext cx="8229600" cy="3214710"/>
          </a:xfrm>
        </p:spPr>
        <p:txBody>
          <a:bodyPr>
            <a:normAutofit/>
          </a:bodyPr>
          <a:lstStyle/>
          <a:p>
            <a:r>
              <a:rPr lang="ru-RU" sz="5400" b="1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Одежда</a:t>
            </a:r>
            <a:endParaRPr lang="ru-RU" sz="5400" b="1" dirty="0">
              <a:solidFill>
                <a:srgbClr val="7030A0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ransition advTm="4187"/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642918"/>
            <a:ext cx="8229600" cy="774720"/>
          </a:xfrm>
        </p:spPr>
        <p:txBody>
          <a:bodyPr>
            <a:normAutofit/>
          </a:bodyPr>
          <a:lstStyle/>
          <a:p>
            <a:r>
              <a:rPr lang="ru-RU" sz="3600" b="1" i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Назови одним словом</a:t>
            </a:r>
            <a:endParaRPr lang="ru-RU" sz="3600" dirty="0"/>
          </a:p>
        </p:txBody>
      </p:sp>
      <p:pic>
        <p:nvPicPr>
          <p:cNvPr id="4" name="Содержимое 3" descr="Обувь.jpg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418767" y="1600200"/>
            <a:ext cx="6306466" cy="4525963"/>
          </a:xfrm>
        </p:spPr>
      </p:pic>
    </p:spTree>
  </p:cSld>
  <p:clrMapOvr>
    <a:masterClrMapping/>
  </p:clrMapOvr>
  <p:transition advTm="6109"/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1643050"/>
            <a:ext cx="8229600" cy="3357586"/>
          </a:xfrm>
        </p:spPr>
        <p:txBody>
          <a:bodyPr>
            <a:normAutofit/>
          </a:bodyPr>
          <a:lstStyle/>
          <a:p>
            <a:r>
              <a:rPr lang="ru-RU" sz="5400" b="1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Обувь</a:t>
            </a:r>
            <a:endParaRPr lang="ru-RU" sz="5400" b="1" dirty="0">
              <a:solidFill>
                <a:srgbClr val="7030A0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ransition advTm="4453"/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571480"/>
            <a:ext cx="8229600" cy="928694"/>
          </a:xfrm>
        </p:spPr>
        <p:txBody>
          <a:bodyPr>
            <a:normAutofit/>
          </a:bodyPr>
          <a:lstStyle/>
          <a:p>
            <a:r>
              <a:rPr lang="ru-RU" sz="3600" b="1" i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Назови одним словом</a:t>
            </a:r>
            <a:endParaRPr lang="ru-RU" sz="3600" dirty="0"/>
          </a:p>
        </p:txBody>
      </p:sp>
      <p:pic>
        <p:nvPicPr>
          <p:cNvPr id="4" name="Содержимое 3" descr="Посуда.jpg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232531" y="1600200"/>
            <a:ext cx="6678938" cy="4525963"/>
          </a:xfrm>
        </p:spPr>
      </p:pic>
    </p:spTree>
  </p:cSld>
  <p:clrMapOvr>
    <a:masterClrMapping/>
  </p:clrMapOvr>
  <p:transition advTm="6203"/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71472" y="1428736"/>
            <a:ext cx="8229600" cy="3214710"/>
          </a:xfrm>
        </p:spPr>
        <p:txBody>
          <a:bodyPr>
            <a:normAutofit/>
          </a:bodyPr>
          <a:lstStyle/>
          <a:p>
            <a:r>
              <a:rPr lang="ru-RU" sz="5400" b="1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Посуда</a:t>
            </a:r>
            <a:endParaRPr lang="ru-RU" sz="5400" b="1" dirty="0">
              <a:solidFill>
                <a:srgbClr val="7030A0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ransition advTm="4250"/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571480"/>
            <a:ext cx="8229600" cy="846158"/>
          </a:xfrm>
        </p:spPr>
        <p:txBody>
          <a:bodyPr>
            <a:normAutofit/>
          </a:bodyPr>
          <a:lstStyle/>
          <a:p>
            <a:r>
              <a:rPr lang="ru-RU" sz="3600" b="1" i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Назови одним словом</a:t>
            </a:r>
            <a:endParaRPr lang="ru-RU" sz="3600" dirty="0"/>
          </a:p>
        </p:txBody>
      </p:sp>
      <p:pic>
        <p:nvPicPr>
          <p:cNvPr id="4" name="Содержимое 3" descr="Мебель.jpg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538287" y="1639094"/>
            <a:ext cx="6067425" cy="4448175"/>
          </a:xfrm>
        </p:spPr>
      </p:pic>
    </p:spTree>
  </p:cSld>
  <p:clrMapOvr>
    <a:masterClrMapping/>
  </p:clrMapOvr>
  <p:transition advTm="6141"/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00034" y="1428736"/>
            <a:ext cx="8229600" cy="3071834"/>
          </a:xfrm>
        </p:spPr>
        <p:txBody>
          <a:bodyPr>
            <a:normAutofit/>
          </a:bodyPr>
          <a:lstStyle/>
          <a:p>
            <a:r>
              <a:rPr lang="ru-RU" sz="5400" b="1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Мебель</a:t>
            </a:r>
            <a:endParaRPr lang="ru-RU" sz="5400" b="1" dirty="0">
              <a:solidFill>
                <a:srgbClr val="7030A0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ransition advTm="4282"/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166</TotalTime>
  <Words>92</Words>
  <Application>Microsoft Office PowerPoint</Application>
  <PresentationFormat>Экран (4:3)</PresentationFormat>
  <Paragraphs>42</Paragraphs>
  <Slides>29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29</vt:i4>
      </vt:variant>
    </vt:vector>
  </HeadingPairs>
  <TitlesOfParts>
    <vt:vector size="30" baseType="lpstr">
      <vt:lpstr>Тема Office</vt:lpstr>
      <vt:lpstr>Муниципальное дошкольное образовательное учреждение  «Детский сад № 178 Краснооктябрьского района Волгограда»</vt:lpstr>
      <vt:lpstr>Игра предназначена для детей с ЗПР 5-7 лет.  Цель игры: закрепление знаний об окружающих  предметах.</vt:lpstr>
      <vt:lpstr>Ход игры:</vt:lpstr>
      <vt:lpstr>Назови одним словом</vt:lpstr>
      <vt:lpstr>Игрушки</vt:lpstr>
      <vt:lpstr>Назови одним словом</vt:lpstr>
      <vt:lpstr>Овощи</vt:lpstr>
      <vt:lpstr>Назови одним словом</vt:lpstr>
      <vt:lpstr>Фрукты</vt:lpstr>
      <vt:lpstr> Назови одним словом</vt:lpstr>
      <vt:lpstr>Домашние животные</vt:lpstr>
      <vt:lpstr>Назови одним словом</vt:lpstr>
      <vt:lpstr>Дикие животные</vt:lpstr>
      <vt:lpstr>Назови одним словом</vt:lpstr>
      <vt:lpstr>Зимующие птицы</vt:lpstr>
      <vt:lpstr>Назови одним словом</vt:lpstr>
      <vt:lpstr>Деревья</vt:lpstr>
      <vt:lpstr>Назови одним словом</vt:lpstr>
      <vt:lpstr>Насекомые</vt:lpstr>
      <vt:lpstr>Назови одним словом</vt:lpstr>
      <vt:lpstr>Транспорт</vt:lpstr>
      <vt:lpstr>Назови одним словом</vt:lpstr>
      <vt:lpstr>Одежда</vt:lpstr>
      <vt:lpstr>Назови одним словом</vt:lpstr>
      <vt:lpstr>Обувь</vt:lpstr>
      <vt:lpstr>Назови одним словом</vt:lpstr>
      <vt:lpstr>Посуда</vt:lpstr>
      <vt:lpstr>Назови одним словом</vt:lpstr>
      <vt:lpstr>Мебель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Муниципальное дошкольное образовательное учреждение  «Детский сад № 178 Краснооктябрьского района Волгограда»</dc:title>
  <dc:creator>1</dc:creator>
  <cp:lastModifiedBy>1</cp:lastModifiedBy>
  <cp:revision>38</cp:revision>
  <dcterms:created xsi:type="dcterms:W3CDTF">2024-11-20T13:16:41Z</dcterms:created>
  <dcterms:modified xsi:type="dcterms:W3CDTF">2024-12-11T12:26:01Z</dcterms:modified>
</cp:coreProperties>
</file>